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30" r:id="rId1"/>
  </p:sldMasterIdLst>
  <p:sldIdLst>
    <p:sldId id="299" r:id="rId2"/>
    <p:sldId id="293" r:id="rId3"/>
    <p:sldId id="294" r:id="rId4"/>
    <p:sldId id="295" r:id="rId5"/>
    <p:sldId id="296" r:id="rId6"/>
    <p:sldId id="297" r:id="rId7"/>
    <p:sldId id="301" r:id="rId8"/>
    <p:sldId id="300" r:id="rId9"/>
  </p:sldIdLst>
  <p:sldSz cx="18288000" cy="10287000"/>
  <p:notesSz cx="6858000" cy="9144000"/>
  <p:embeddedFontLst>
    <p:embeddedFont>
      <p:font typeface="Lato Bold" panose="020B0604020202020204" charset="0"/>
      <p:regular r:id="rId10"/>
    </p:embeddedFont>
    <p:embeddedFont>
      <p:font typeface="Lato" panose="020B0604020202020204" charset="0"/>
      <p:regular r:id="rId11"/>
      <p:bold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3320B93-CF3B-4D1A-B323-01CB8341DBCB}" v="1" dt="2026-09-29T19:03:46.0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0" d="100"/>
          <a:sy n="50" d="100"/>
        </p:scale>
        <p:origin x="51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mila Binda" userId="f1c04a72487c60ca" providerId="LiveId" clId="{440ABEF8-9CDC-43EB-B404-90E667FD0241}"/>
    <pc:docChg chg="custSel addSld delSld modSld addMainMaster delMainMaster">
      <pc:chgData name="Camila Binda" userId="f1c04a72487c60ca" providerId="LiveId" clId="{440ABEF8-9CDC-43EB-B404-90E667FD0241}" dt="2026-09-29T19:27:43.659" v="17" actId="680"/>
      <pc:docMkLst>
        <pc:docMk/>
      </pc:docMkLst>
      <pc:sldChg chg="modSp mod modClrScheme chgLayout">
        <pc:chgData name="Camila Binda" userId="f1c04a72487c60ca" providerId="LiveId" clId="{440ABEF8-9CDC-43EB-B404-90E667FD0241}" dt="2026-09-29T19:26:56.886" v="2"/>
        <pc:sldMkLst>
          <pc:docMk/>
          <pc:sldMk cId="1020354379" sldId="293"/>
        </pc:sldMkLst>
        <pc:spChg chg="mod ord">
          <ac:chgData name="Camila Binda" userId="f1c04a72487c60ca" providerId="LiveId" clId="{440ABEF8-9CDC-43EB-B404-90E667FD0241}" dt="2026-09-29T19:26:56.886" v="2"/>
          <ac:spMkLst>
            <pc:docMk/>
            <pc:sldMk cId="1020354379" sldId="293"/>
            <ac:spMk id="101" creationId="{00000000-0000-0000-0000-000000000000}"/>
          </ac:spMkLst>
        </pc:spChg>
      </pc:sldChg>
      <pc:sldChg chg="modSp mod modClrScheme chgLayout">
        <pc:chgData name="Camila Binda" userId="f1c04a72487c60ca" providerId="LiveId" clId="{440ABEF8-9CDC-43EB-B404-90E667FD0241}" dt="2026-09-29T19:26:56.887" v="3"/>
        <pc:sldMkLst>
          <pc:docMk/>
          <pc:sldMk cId="1855872922" sldId="294"/>
        </pc:sldMkLst>
        <pc:spChg chg="mod ord">
          <ac:chgData name="Camila Binda" userId="f1c04a72487c60ca" providerId="LiveId" clId="{440ABEF8-9CDC-43EB-B404-90E667FD0241}" dt="2026-09-29T19:26:56.887" v="3"/>
          <ac:spMkLst>
            <pc:docMk/>
            <pc:sldMk cId="1855872922" sldId="294"/>
            <ac:spMk id="101" creationId="{00000000-0000-0000-0000-000000000000}"/>
          </ac:spMkLst>
        </pc:spChg>
      </pc:sldChg>
      <pc:sldChg chg="modSp mod modClrScheme chgLayout">
        <pc:chgData name="Camila Binda" userId="f1c04a72487c60ca" providerId="LiveId" clId="{440ABEF8-9CDC-43EB-B404-90E667FD0241}" dt="2026-09-29T19:26:56.887" v="4"/>
        <pc:sldMkLst>
          <pc:docMk/>
          <pc:sldMk cId="835835146" sldId="295"/>
        </pc:sldMkLst>
        <pc:spChg chg="mod ord">
          <ac:chgData name="Camila Binda" userId="f1c04a72487c60ca" providerId="LiveId" clId="{440ABEF8-9CDC-43EB-B404-90E667FD0241}" dt="2026-09-29T19:26:56.887" v="4"/>
          <ac:spMkLst>
            <pc:docMk/>
            <pc:sldMk cId="835835146" sldId="295"/>
            <ac:spMk id="101" creationId="{00000000-0000-0000-0000-000000000000}"/>
          </ac:spMkLst>
        </pc:spChg>
      </pc:sldChg>
      <pc:sldChg chg="modSp mod modClrScheme chgLayout">
        <pc:chgData name="Camila Binda" userId="f1c04a72487c60ca" providerId="LiveId" clId="{440ABEF8-9CDC-43EB-B404-90E667FD0241}" dt="2026-09-29T19:26:56.888" v="5"/>
        <pc:sldMkLst>
          <pc:docMk/>
          <pc:sldMk cId="1992518525" sldId="296"/>
        </pc:sldMkLst>
        <pc:spChg chg="mod ord">
          <ac:chgData name="Camila Binda" userId="f1c04a72487c60ca" providerId="LiveId" clId="{440ABEF8-9CDC-43EB-B404-90E667FD0241}" dt="2026-09-29T19:26:56.888" v="5"/>
          <ac:spMkLst>
            <pc:docMk/>
            <pc:sldMk cId="1992518525" sldId="296"/>
            <ac:spMk id="101" creationId="{00000000-0000-0000-0000-000000000000}"/>
          </ac:spMkLst>
        </pc:spChg>
      </pc:sldChg>
      <pc:sldChg chg="modSp mod modClrScheme chgLayout">
        <pc:chgData name="Camila Binda" userId="f1c04a72487c60ca" providerId="LiveId" clId="{440ABEF8-9CDC-43EB-B404-90E667FD0241}" dt="2026-09-29T19:26:56.888" v="6"/>
        <pc:sldMkLst>
          <pc:docMk/>
          <pc:sldMk cId="9702891" sldId="297"/>
        </pc:sldMkLst>
        <pc:spChg chg="mod ord">
          <ac:chgData name="Camila Binda" userId="f1c04a72487c60ca" providerId="LiveId" clId="{440ABEF8-9CDC-43EB-B404-90E667FD0241}" dt="2026-09-29T19:26:56.888" v="6"/>
          <ac:spMkLst>
            <pc:docMk/>
            <pc:sldMk cId="9702891" sldId="297"/>
            <ac:spMk id="101" creationId="{00000000-0000-0000-0000-000000000000}"/>
          </ac:spMkLst>
        </pc:spChg>
      </pc:sldChg>
      <pc:sldChg chg="del">
        <pc:chgData name="Camila Binda" userId="f1c04a72487c60ca" providerId="LiveId" clId="{440ABEF8-9CDC-43EB-B404-90E667FD0241}" dt="2026-09-29T19:26:56.856" v="1"/>
        <pc:sldMkLst>
          <pc:docMk/>
          <pc:sldMk cId="2683717894" sldId="298"/>
        </pc:sldMkLst>
      </pc:sldChg>
      <pc:sldChg chg="add">
        <pc:chgData name="Camila Binda" userId="f1c04a72487c60ca" providerId="LiveId" clId="{440ABEF8-9CDC-43EB-B404-90E667FD0241}" dt="2026-09-29T19:26:56.847" v="0"/>
        <pc:sldMkLst>
          <pc:docMk/>
          <pc:sldMk cId="3576035468" sldId="299"/>
        </pc:sldMkLst>
      </pc:sldChg>
      <pc:sldChg chg="new del">
        <pc:chgData name="Camila Binda" userId="f1c04a72487c60ca" providerId="LiveId" clId="{440ABEF8-9CDC-43EB-B404-90E667FD0241}" dt="2026-09-29T19:26:57.143" v="8"/>
        <pc:sldMkLst>
          <pc:docMk/>
          <pc:sldMk cId="95816138" sldId="300"/>
        </pc:sldMkLst>
      </pc:sldChg>
      <pc:sldChg chg="new">
        <pc:chgData name="Camila Binda" userId="f1c04a72487c60ca" providerId="LiveId" clId="{440ABEF8-9CDC-43EB-B404-90E667FD0241}" dt="2026-09-29T19:27:43.659" v="17" actId="680"/>
        <pc:sldMkLst>
          <pc:docMk/>
          <pc:sldMk cId="878941387" sldId="300"/>
        </pc:sldMkLst>
      </pc:sldChg>
      <pc:sldChg chg="new del">
        <pc:chgData name="Camila Binda" userId="f1c04a72487c60ca" providerId="LiveId" clId="{440ABEF8-9CDC-43EB-B404-90E667FD0241}" dt="2026-09-29T19:27:12.032" v="16"/>
        <pc:sldMkLst>
          <pc:docMk/>
          <pc:sldMk cId="3442127931" sldId="300"/>
        </pc:sldMkLst>
      </pc:sldChg>
      <pc:sldChg chg="new del">
        <pc:chgData name="Camila Binda" userId="f1c04a72487c60ca" providerId="LiveId" clId="{440ABEF8-9CDC-43EB-B404-90E667FD0241}" dt="2026-09-29T19:27:12.019" v="15"/>
        <pc:sldMkLst>
          <pc:docMk/>
          <pc:sldMk cId="1084462030" sldId="301"/>
        </pc:sldMkLst>
      </pc:sldChg>
      <pc:sldChg chg="new del">
        <pc:chgData name="Camila Binda" userId="f1c04a72487c60ca" providerId="LiveId" clId="{440ABEF8-9CDC-43EB-B404-90E667FD0241}" dt="2026-09-29T19:27:12.017" v="14"/>
        <pc:sldMkLst>
          <pc:docMk/>
          <pc:sldMk cId="1799713937" sldId="302"/>
        </pc:sldMkLst>
      </pc:sldChg>
      <pc:sldChg chg="new del">
        <pc:chgData name="Camila Binda" userId="f1c04a72487c60ca" providerId="LiveId" clId="{440ABEF8-9CDC-43EB-B404-90E667FD0241}" dt="2026-09-29T19:27:12.014" v="13"/>
        <pc:sldMkLst>
          <pc:docMk/>
          <pc:sldMk cId="847401039" sldId="303"/>
        </pc:sldMkLst>
      </pc:sldChg>
      <pc:sldMasterChg chg="del delSldLayout">
        <pc:chgData name="Camila Binda" userId="f1c04a72487c60ca" providerId="LiveId" clId="{440ABEF8-9CDC-43EB-B404-90E667FD0241}" dt="2026-09-29T19:26:57.143" v="8"/>
        <pc:sldMasterMkLst>
          <pc:docMk/>
          <pc:sldMasterMk cId="0" sldId="2147483719"/>
        </pc:sldMasterMkLst>
        <pc:sldLayoutChg chg="del">
          <pc:chgData name="Camila Binda" userId="f1c04a72487c60ca" providerId="LiveId" clId="{440ABEF8-9CDC-43EB-B404-90E667FD0241}" dt="2026-09-29T19:26:57.143" v="8"/>
          <pc:sldLayoutMkLst>
            <pc:docMk/>
            <pc:sldMasterMk cId="0" sldId="2147483719"/>
            <pc:sldLayoutMk cId="0" sldId="2147483721"/>
          </pc:sldLayoutMkLst>
        </pc:sldLayoutChg>
        <pc:sldLayoutChg chg="del">
          <pc:chgData name="Camila Binda" userId="f1c04a72487c60ca" providerId="LiveId" clId="{440ABEF8-9CDC-43EB-B404-90E667FD0241}" dt="2026-09-29T19:26:57.143" v="8"/>
          <pc:sldLayoutMkLst>
            <pc:docMk/>
            <pc:sldMasterMk cId="0" sldId="2147483719"/>
            <pc:sldLayoutMk cId="0" sldId="2147483722"/>
          </pc:sldLayoutMkLst>
        </pc:sldLayoutChg>
        <pc:sldLayoutChg chg="del">
          <pc:chgData name="Camila Binda" userId="f1c04a72487c60ca" providerId="LiveId" clId="{440ABEF8-9CDC-43EB-B404-90E667FD0241}" dt="2026-09-29T19:26:57.143" v="8"/>
          <pc:sldLayoutMkLst>
            <pc:docMk/>
            <pc:sldMasterMk cId="0" sldId="2147483719"/>
            <pc:sldLayoutMk cId="0" sldId="2147483723"/>
          </pc:sldLayoutMkLst>
        </pc:sldLayoutChg>
        <pc:sldLayoutChg chg="del">
          <pc:chgData name="Camila Binda" userId="f1c04a72487c60ca" providerId="LiveId" clId="{440ABEF8-9CDC-43EB-B404-90E667FD0241}" dt="2026-09-29T19:26:57.143" v="8"/>
          <pc:sldLayoutMkLst>
            <pc:docMk/>
            <pc:sldMasterMk cId="0" sldId="2147483719"/>
            <pc:sldLayoutMk cId="0" sldId="2147483724"/>
          </pc:sldLayoutMkLst>
        </pc:sldLayoutChg>
        <pc:sldLayoutChg chg="del">
          <pc:chgData name="Camila Binda" userId="f1c04a72487c60ca" providerId="LiveId" clId="{440ABEF8-9CDC-43EB-B404-90E667FD0241}" dt="2026-09-29T19:26:57.143" v="8"/>
          <pc:sldLayoutMkLst>
            <pc:docMk/>
            <pc:sldMasterMk cId="0" sldId="2147483719"/>
            <pc:sldLayoutMk cId="0" sldId="2147483725"/>
          </pc:sldLayoutMkLst>
        </pc:sldLayoutChg>
        <pc:sldLayoutChg chg="del">
          <pc:chgData name="Camila Binda" userId="f1c04a72487c60ca" providerId="LiveId" clId="{440ABEF8-9CDC-43EB-B404-90E667FD0241}" dt="2026-09-29T19:26:57.143" v="8"/>
          <pc:sldLayoutMkLst>
            <pc:docMk/>
            <pc:sldMasterMk cId="0" sldId="2147483719"/>
            <pc:sldLayoutMk cId="0" sldId="2147483726"/>
          </pc:sldLayoutMkLst>
        </pc:sldLayoutChg>
        <pc:sldLayoutChg chg="del">
          <pc:chgData name="Camila Binda" userId="f1c04a72487c60ca" providerId="LiveId" clId="{440ABEF8-9CDC-43EB-B404-90E667FD0241}" dt="2026-09-29T19:26:57.143" v="8"/>
          <pc:sldLayoutMkLst>
            <pc:docMk/>
            <pc:sldMasterMk cId="0" sldId="2147483719"/>
            <pc:sldLayoutMk cId="0" sldId="2147483727"/>
          </pc:sldLayoutMkLst>
        </pc:sldLayoutChg>
        <pc:sldLayoutChg chg="del">
          <pc:chgData name="Camila Binda" userId="f1c04a72487c60ca" providerId="LiveId" clId="{440ABEF8-9CDC-43EB-B404-90E667FD0241}" dt="2026-09-29T19:26:56.856" v="1"/>
          <pc:sldLayoutMkLst>
            <pc:docMk/>
            <pc:sldMasterMk cId="0" sldId="2147483719"/>
            <pc:sldLayoutMk cId="0" sldId="2147483728"/>
          </pc:sldLayoutMkLst>
        </pc:sldLayoutChg>
        <pc:sldLayoutChg chg="del">
          <pc:chgData name="Camila Binda" userId="f1c04a72487c60ca" providerId="LiveId" clId="{440ABEF8-9CDC-43EB-B404-90E667FD0241}" dt="2026-09-29T19:26:57.143" v="8"/>
          <pc:sldLayoutMkLst>
            <pc:docMk/>
            <pc:sldMasterMk cId="0" sldId="2147483719"/>
            <pc:sldLayoutMk cId="0" sldId="2147483729"/>
          </pc:sldLayoutMkLst>
        </pc:sldLayoutChg>
      </pc:sldMasterChg>
      <pc:sldMasterChg chg="add addSldLayout delSldLayout modSldLayout">
        <pc:chgData name="Camila Binda" userId="f1c04a72487c60ca" providerId="LiveId" clId="{440ABEF8-9CDC-43EB-B404-90E667FD0241}" dt="2026-09-29T19:27:12.032" v="16"/>
        <pc:sldMasterMkLst>
          <pc:docMk/>
          <pc:sldMasterMk cId="0" sldId="2147483730"/>
        </pc:sldMasterMkLst>
        <pc:sldLayoutChg chg="add del">
          <pc:chgData name="Camila Binda" userId="f1c04a72487c60ca" providerId="LiveId" clId="{440ABEF8-9CDC-43EB-B404-90E667FD0241}" dt="2026-09-29T19:27:12.014" v="13"/>
          <pc:sldLayoutMkLst>
            <pc:docMk/>
            <pc:sldMasterMk cId="0" sldId="2147483730"/>
            <pc:sldLayoutMk cId="0" sldId="2147483731"/>
          </pc:sldLayoutMkLst>
        </pc:sldLayoutChg>
        <pc:sldLayoutChg chg="add del">
          <pc:chgData name="Camila Binda" userId="f1c04a72487c60ca" providerId="LiveId" clId="{440ABEF8-9CDC-43EB-B404-90E667FD0241}" dt="2026-09-29T19:27:12.017" v="14"/>
          <pc:sldLayoutMkLst>
            <pc:docMk/>
            <pc:sldMasterMk cId="0" sldId="2147483730"/>
            <pc:sldLayoutMk cId="0" sldId="2147483732"/>
          </pc:sldLayoutMkLst>
        </pc:sldLayoutChg>
        <pc:sldLayoutChg chg="add">
          <pc:chgData name="Camila Binda" userId="f1c04a72487c60ca" providerId="LiveId" clId="{440ABEF8-9CDC-43EB-B404-90E667FD0241}" dt="2026-09-29T19:26:56.847" v="0"/>
          <pc:sldLayoutMkLst>
            <pc:docMk/>
            <pc:sldMasterMk cId="0" sldId="2147483730"/>
            <pc:sldLayoutMk cId="0" sldId="2147483733"/>
          </pc:sldLayoutMkLst>
        </pc:sldLayoutChg>
        <pc:sldLayoutChg chg="add">
          <pc:chgData name="Camila Binda" userId="f1c04a72487c60ca" providerId="LiveId" clId="{440ABEF8-9CDC-43EB-B404-90E667FD0241}" dt="2026-09-29T19:26:56.847" v="0"/>
          <pc:sldLayoutMkLst>
            <pc:docMk/>
            <pc:sldMasterMk cId="0" sldId="2147483730"/>
            <pc:sldLayoutMk cId="0" sldId="2147483734"/>
          </pc:sldLayoutMkLst>
        </pc:sldLayoutChg>
        <pc:sldLayoutChg chg="add">
          <pc:chgData name="Camila Binda" userId="f1c04a72487c60ca" providerId="LiveId" clId="{440ABEF8-9CDC-43EB-B404-90E667FD0241}" dt="2026-09-29T19:26:56.847" v="0"/>
          <pc:sldLayoutMkLst>
            <pc:docMk/>
            <pc:sldMasterMk cId="0" sldId="2147483730"/>
            <pc:sldLayoutMk cId="0" sldId="2147483735"/>
          </pc:sldLayoutMkLst>
        </pc:sldLayoutChg>
        <pc:sldLayoutChg chg="add">
          <pc:chgData name="Camila Binda" userId="f1c04a72487c60ca" providerId="LiveId" clId="{440ABEF8-9CDC-43EB-B404-90E667FD0241}" dt="2026-09-29T19:26:56.847" v="0"/>
          <pc:sldLayoutMkLst>
            <pc:docMk/>
            <pc:sldMasterMk cId="0" sldId="2147483730"/>
            <pc:sldLayoutMk cId="0" sldId="2147483736"/>
          </pc:sldLayoutMkLst>
        </pc:sldLayoutChg>
        <pc:sldLayoutChg chg="add">
          <pc:chgData name="Camila Binda" userId="f1c04a72487c60ca" providerId="LiveId" clId="{440ABEF8-9CDC-43EB-B404-90E667FD0241}" dt="2026-09-29T19:26:56.847" v="0"/>
          <pc:sldLayoutMkLst>
            <pc:docMk/>
            <pc:sldMasterMk cId="0" sldId="2147483730"/>
            <pc:sldLayoutMk cId="0" sldId="2147483737"/>
          </pc:sldLayoutMkLst>
        </pc:sldLayoutChg>
        <pc:sldLayoutChg chg="add">
          <pc:chgData name="Camila Binda" userId="f1c04a72487c60ca" providerId="LiveId" clId="{440ABEF8-9CDC-43EB-B404-90E667FD0241}" dt="2026-09-29T19:26:56.847" v="0"/>
          <pc:sldLayoutMkLst>
            <pc:docMk/>
            <pc:sldMasterMk cId="0" sldId="2147483730"/>
            <pc:sldLayoutMk cId="0" sldId="2147483738"/>
          </pc:sldLayoutMkLst>
        </pc:sldLayoutChg>
        <pc:sldLayoutChg chg="add del mod">
          <pc:chgData name="Camila Binda" userId="f1c04a72487c60ca" providerId="LiveId" clId="{440ABEF8-9CDC-43EB-B404-90E667FD0241}" dt="2026-09-29T19:27:12.032" v="16"/>
          <pc:sldLayoutMkLst>
            <pc:docMk/>
            <pc:sldMasterMk cId="0" sldId="2147483730"/>
            <pc:sldLayoutMk cId="0" sldId="2147483739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jp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3683000"/>
            <a:ext cx="7924800" cy="4572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100">
                <a:solidFill>
                  <a:srgbClr val="0A6F9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0" y="4292600"/>
            <a:ext cx="7924800" cy="38989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448800" y="3683000"/>
            <a:ext cx="7924800" cy="457200"/>
          </a:xfrm>
        </p:spPr>
        <p:txBody>
          <a:bodyPr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100">
                <a:solidFill>
                  <a:srgbClr val="0A6F9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448800" y="4292600"/>
            <a:ext cx="7924800" cy="38989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0" name="Barra acento"/>
          <p:cNvSpPr/>
          <p:nvPr userDrawn="1"/>
        </p:nvSpPr>
        <p:spPr>
          <a:xfrm>
            <a:off x="914400" y="3251200"/>
            <a:ext cx="1117600" cy="76200"/>
          </a:xfrm>
          <a:prstGeom prst="rect">
            <a:avLst/>
          </a:prstGeom>
          <a:solidFill>
            <a:srgbClr val="F5C518"/>
          </a:solidFill>
          <a:ln>
            <a:noFill/>
          </a:ln>
        </p:spPr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0" name="Barra acento"/>
          <p:cNvSpPr/>
          <p:nvPr userDrawn="1"/>
        </p:nvSpPr>
        <p:spPr>
          <a:xfrm>
            <a:off x="914400" y="3251200"/>
            <a:ext cx="1117600" cy="76200"/>
          </a:xfrm>
          <a:prstGeom prst="rect">
            <a:avLst/>
          </a:prstGeom>
          <a:solidFill>
            <a:srgbClr val="F5C518"/>
          </a:solidFill>
          <a:ln>
            <a:noFill/>
          </a:ln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866900"/>
            <a:ext cx="6283326" cy="17430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62800" y="1866900"/>
            <a:ext cx="10591800" cy="6858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609975"/>
            <a:ext cx="6283326" cy="55721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6450" y="7396163"/>
            <a:ext cx="14001750" cy="85010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57400" y="1866900"/>
            <a:ext cx="14020800" cy="55292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98676" y="8246271"/>
            <a:ext cx="13998574" cy="78343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Port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Freeform 2"/>
          <p:cNvSpPr/>
          <p:nvPr userDrawn="1"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41" name="Velo fondo"/>
          <p:cNvSpPr/>
          <p:nvPr userDrawn="1"/>
        </p:nvSpPr>
        <p:spPr>
          <a:xfrm>
            <a:off x="0" y="0"/>
            <a:ext cx="18288000" cy="10287000"/>
          </a:xfrm>
          <a:prstGeom prst="rect">
            <a:avLst/>
          </a:prstGeom>
          <a:gradFill rotWithShape="1">
            <a:gsLst>
              <a:gs pos="0">
                <a:srgbClr val="F7F9FC"/>
              </a:gs>
              <a:gs pos="46000">
                <a:srgbClr val="F7F9FC"/>
              </a:gs>
              <a:gs pos="56000">
                <a:srgbClr val="F7F9FC">
                  <a:alpha val="0"/>
                </a:srgbClr>
              </a:gs>
              <a:gs pos="100000">
                <a:srgbClr val="F7F9F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 lang="es-AR"/>
          </a:p>
        </p:txBody>
      </p:sp>
      <p:pic>
        <p:nvPicPr>
          <p:cNvPr id="42" name="Onda inferior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8133399"/>
            <a:ext cx="18288000" cy="2153601"/>
          </a:xfrm>
          <a:custGeom>
            <a:avLst/>
            <a:gdLst/>
            <a:ahLst/>
            <a:cxnLst/>
            <a:rect l="l" t="t" r="r" b="b"/>
            <a:pathLst>
              <a:path w="18288000" h="2153601">
                <a:moveTo>
                  <a:pt x="0" y="0"/>
                </a:moveTo>
                <a:lnTo>
                  <a:pt x="18288000" y="0"/>
                </a:lnTo>
                <a:lnTo>
                  <a:pt x="18288000" y="2153601"/>
                </a:lnTo>
                <a:lnTo>
                  <a:pt x="0" y="2153601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43" name="Freeform 12"/>
          <p:cNvSpPr/>
          <p:nvPr userDrawn="1"/>
        </p:nvSpPr>
        <p:spPr>
          <a:xfrm>
            <a:off x="11320622" y="1924030"/>
            <a:ext cx="6540804" cy="4514911"/>
          </a:xfrm>
          <a:custGeom>
            <a:avLst/>
            <a:gdLst/>
            <a:ahLst/>
            <a:cxnLst/>
            <a:rect l="l" t="t" r="r" b="b"/>
            <a:pathLst>
              <a:path w="6540804" h="4514911">
                <a:moveTo>
                  <a:pt x="0" y="0"/>
                </a:moveTo>
                <a:lnTo>
                  <a:pt x="6540804" y="0"/>
                </a:lnTo>
                <a:lnTo>
                  <a:pt x="6540804" y="4514910"/>
                </a:lnTo>
                <a:lnTo>
                  <a:pt x="0" y="45149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44" name="TextBox 13"/>
          <p:cNvSpPr txBox="1"/>
          <p:nvPr userDrawn="1"/>
        </p:nvSpPr>
        <p:spPr>
          <a:xfrm>
            <a:off x="11704320" y="6094517"/>
            <a:ext cx="5742432" cy="15483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14"/>
              </a:lnSpc>
            </a:pPr>
            <a:r>
              <a:rPr lang="en-US" sz="9010" spc="901">
                <a:solidFill>
                  <a:srgbClr val="003466"/>
                </a:solidFill>
                <a:latin typeface="Lato"/>
                <a:ea typeface="Lato"/>
                <a:cs typeface="Lato"/>
                <a:sym typeface="Lato"/>
              </a:rPr>
              <a:t>ASADES</a:t>
            </a:r>
          </a:p>
        </p:txBody>
      </p:sp>
      <p:sp>
        <p:nvSpPr>
          <p:cNvPr id="45" name="TextBox 14"/>
          <p:cNvSpPr txBox="1"/>
          <p:nvPr userDrawn="1"/>
        </p:nvSpPr>
        <p:spPr>
          <a:xfrm>
            <a:off x="11960352" y="7525362"/>
            <a:ext cx="5065776" cy="497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0"/>
              </a:lnSpc>
            </a:pPr>
            <a:r>
              <a:rPr lang="en-US" sz="2893" spc="289">
                <a:solidFill>
                  <a:srgbClr val="003466"/>
                </a:solidFill>
                <a:latin typeface="Lato"/>
                <a:ea typeface="Lato"/>
                <a:cs typeface="Lato"/>
                <a:sym typeface="Lato"/>
              </a:rPr>
              <a:t>SALTO, URUGUAY, 2026</a:t>
            </a:r>
          </a:p>
        </p:txBody>
      </p:sp>
      <p:sp>
        <p:nvSpPr>
          <p:cNvPr id="46" name="Freeform 15"/>
          <p:cNvSpPr/>
          <p:nvPr userDrawn="1"/>
        </p:nvSpPr>
        <p:spPr>
          <a:xfrm>
            <a:off x="922782" y="7493712"/>
            <a:ext cx="1866899" cy="990452"/>
          </a:xfrm>
          <a:custGeom>
            <a:avLst/>
            <a:gdLst/>
            <a:ahLst/>
            <a:cxnLst/>
            <a:rect l="l" t="t" r="r" b="b"/>
            <a:pathLst>
              <a:path w="3281340" h="1508614">
                <a:moveTo>
                  <a:pt x="0" y="0"/>
                </a:moveTo>
                <a:lnTo>
                  <a:pt x="3281340" y="0"/>
                </a:lnTo>
                <a:lnTo>
                  <a:pt x="3281340" y="1508614"/>
                </a:lnTo>
                <a:lnTo>
                  <a:pt x="0" y="15086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AR"/>
          </a:p>
        </p:txBody>
      </p:sp>
      <p:pic>
        <p:nvPicPr>
          <p:cNvPr id="47" name="Logo oficial ASADES 2026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502920" y="310896"/>
            <a:ext cx="1353312" cy="1335024"/>
          </a:xfrm>
          <a:prstGeom prst="rect">
            <a:avLst/>
          </a:prstGeom>
        </p:spPr>
      </p:pic>
      <p:pic>
        <p:nvPicPr>
          <p:cNvPr id="50" name="Instituciones organizadoras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6309360" y="9258300"/>
            <a:ext cx="5650992" cy="676656"/>
          </a:xfrm>
          <a:prstGeom prst="rect">
            <a:avLst/>
          </a:prstGeom>
        </p:spPr>
      </p:pic>
      <p:sp>
        <p:nvSpPr>
          <p:cNvPr id="2" name="Título"/>
          <p:cNvSpPr>
            <a:spLocks noGrp="1"/>
          </p:cNvSpPr>
          <p:nvPr>
            <p:ph type="ctrTitle"/>
          </p:nvPr>
        </p:nvSpPr>
        <p:spPr>
          <a:xfrm>
            <a:off x="914400" y="2032000"/>
            <a:ext cx="9906000" cy="2133600"/>
          </a:xfrm>
        </p:spPr>
        <p:txBody>
          <a:bodyPr lIns="0" tIns="0" rIns="0" bIns="0" anchor="b">
            <a:normAutofit/>
          </a:bodyPr>
          <a:lstStyle>
            <a:lvl1pPr algn="l">
              <a:lnSpc>
                <a:spcPct val="92000"/>
              </a:lnSpc>
              <a:defRPr sz="6000" b="1">
                <a:solidFill>
                  <a:srgbClr val="002352"/>
                </a:solidFill>
              </a:defRPr>
            </a:lvl1pPr>
          </a:lstStyle>
          <a:p>
            <a:r>
              <a:rPr lang="es-UY"/>
              <a:t>Ingrese el título de su ponencia aquí</a:t>
            </a:r>
          </a:p>
        </p:txBody>
      </p:sp>
      <p:sp>
        <p:nvSpPr>
          <p:cNvPr id="60" name="Barra acento"/>
          <p:cNvSpPr/>
          <p:nvPr userDrawn="1"/>
        </p:nvSpPr>
        <p:spPr>
          <a:xfrm>
            <a:off x="914400" y="4343400"/>
            <a:ext cx="1117600" cy="76200"/>
          </a:xfrm>
          <a:prstGeom prst="rect">
            <a:avLst/>
          </a:prstGeom>
          <a:solidFill>
            <a:srgbClr val="F5C518"/>
          </a:solidFill>
          <a:ln>
            <a:noFill/>
          </a:ln>
        </p:spPr>
      </p:sp>
      <p:sp>
        <p:nvSpPr>
          <p:cNvPr id="3" name="Subtítulo"/>
          <p:cNvSpPr>
            <a:spLocks noGrp="1"/>
          </p:cNvSpPr>
          <p:nvPr>
            <p:ph type="subTitle" idx="1"/>
          </p:nvPr>
        </p:nvSpPr>
        <p:spPr>
          <a:xfrm>
            <a:off x="914400" y="4648200"/>
            <a:ext cx="9906000" cy="508000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rgbClr val="2B4563"/>
                </a:solidFill>
              </a:defRPr>
            </a:lvl1pPr>
          </a:lstStyle>
          <a:p>
            <a:r>
              <a:rPr lang="es-UY"/>
              <a:t>Subtítulo o eje temático de la ponencia</a:t>
            </a:r>
          </a:p>
        </p:txBody>
      </p:sp>
      <p:sp>
        <p:nvSpPr>
          <p:cNvPr id="61" name="Etiqueta AUTORES"/>
          <p:cNvSpPr txBox="1"/>
          <p:nvPr userDrawn="1"/>
        </p:nvSpPr>
        <p:spPr>
          <a:xfrm>
            <a:off x="914400" y="5638800"/>
            <a:ext cx="9906000" cy="27940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r>
              <a:rPr lang="es-UY" sz="1600" b="1" spc="100" dirty="0">
                <a:solidFill>
                  <a:srgbClr val="0A6F91"/>
                </a:solidFill>
              </a:rPr>
              <a:t>AUTORES</a:t>
            </a:r>
          </a:p>
        </p:txBody>
      </p:sp>
      <p:sp>
        <p:nvSpPr>
          <p:cNvPr id="62" name="Nombres y roles de los autores"/>
          <p:cNvSpPr>
            <a:spLocks noGrp="1"/>
          </p:cNvSpPr>
          <p:nvPr>
            <p:ph type="body" sz="quarter" idx="13"/>
          </p:nvPr>
        </p:nvSpPr>
        <p:spPr>
          <a:xfrm>
            <a:off x="914400" y="5969000"/>
            <a:ext cx="9906000" cy="381000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rgbClr val="2B4563"/>
                </a:solidFill>
              </a:defRPr>
            </a:lvl1pPr>
          </a:lstStyle>
          <a:p>
            <a:r>
              <a:rPr lang="es-UY"/>
              <a:t>Nombres y roles de los autores</a:t>
            </a:r>
          </a:p>
        </p:txBody>
      </p:sp>
      <p:sp>
        <p:nvSpPr>
          <p:cNvPr id="63" name="Etiqueta INSTITUCIÓN"/>
          <p:cNvSpPr txBox="1"/>
          <p:nvPr userDrawn="1"/>
        </p:nvSpPr>
        <p:spPr>
          <a:xfrm>
            <a:off x="914400" y="6604000"/>
            <a:ext cx="9906000" cy="27940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r>
              <a:rPr lang="es-UY" sz="1600" b="1" spc="100" dirty="0">
                <a:solidFill>
                  <a:srgbClr val="0A6F91"/>
                </a:solidFill>
              </a:rPr>
              <a:t>INSTITUCIÓN</a:t>
            </a:r>
          </a:p>
        </p:txBody>
      </p:sp>
      <p:sp>
        <p:nvSpPr>
          <p:cNvPr id="64" name="Afiliación institucional"/>
          <p:cNvSpPr>
            <a:spLocks noGrp="1"/>
          </p:cNvSpPr>
          <p:nvPr>
            <p:ph type="body" sz="quarter" idx="14"/>
          </p:nvPr>
        </p:nvSpPr>
        <p:spPr>
          <a:xfrm>
            <a:off x="914400" y="6934200"/>
            <a:ext cx="9906000" cy="381000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rgbClr val="2B4563"/>
                </a:solidFill>
              </a:defRPr>
            </a:lvl1pPr>
          </a:lstStyle>
          <a:p>
            <a:r>
              <a:rPr lang="es-UY"/>
              <a:t>Afiliación institucional</a:t>
            </a:r>
          </a:p>
        </p:txBody>
      </p:sp>
      <p:sp>
        <p:nvSpPr>
          <p:cNvPr id="65" name="Número de diapositiva"/>
          <p:cNvSpPr txBox="1"/>
          <p:nvPr userDrawn="1"/>
        </p:nvSpPr>
        <p:spPr>
          <a:xfrm>
            <a:off x="16570960" y="9491980"/>
            <a:ext cx="1076960" cy="42037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r"/>
            <a:fld id="{B6F15528-21DE-4FAA-801E-634DDDAF4B2B}" type="slidenum">
              <a:rPr lang="es-UY" sz="1700" b="1" dirty="0">
                <a:solidFill>
                  <a:srgbClr val="FFFFFF"/>
                </a:solidFill>
              </a:rPr>
              <a:t>‹Nº›</a:t>
            </a:fld>
            <a:endParaRPr lang="es-UY" sz="1700" b="1" dirty="0">
              <a:solidFill>
                <a:srgbClr val="FFFFFF"/>
              </a:solidFill>
            </a:endParaRPr>
          </a:p>
        </p:txBody>
      </p:sp>
      <p:sp>
        <p:nvSpPr>
          <p:cNvPr id="21" name="Nombre del congreso"/>
          <p:cNvSpPr txBox="1"/>
          <p:nvPr userDrawn="1"/>
        </p:nvSpPr>
        <p:spPr>
          <a:xfrm>
            <a:off x="2057400" y="259588"/>
            <a:ext cx="15453359" cy="557784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es-AR" sz="20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XLVIII Reunión de Trabajo de la Asociación Argentina de Energías Renovables y Ambiente.</a:t>
            </a:r>
            <a:endParaRPr lang="en-US" sz="20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22" name="Identificación ASADES"/>
          <p:cNvSpPr txBox="1"/>
          <p:nvPr userDrawn="1"/>
        </p:nvSpPr>
        <p:spPr>
          <a:xfrm>
            <a:off x="2057400" y="950817"/>
            <a:ext cx="15361920" cy="429768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en-US"/>
            </a:defPPr>
            <a:lvl1pPr>
              <a:defRPr sz="2000">
                <a:effectLst/>
              </a:defRPr>
            </a:lvl1pPr>
          </a:lstStyle>
          <a:p>
            <a:pPr lvl="0"/>
            <a:r>
              <a:rPr lang="es-AR" dirty="0" smtClean="0"/>
              <a:t>I Encuentro Regional de Recursos Hídricos y Ambiente.</a:t>
            </a:r>
            <a:endParaRPr lang="en-US" dirty="0" smtClean="0"/>
          </a:p>
          <a:p>
            <a:pPr lvl="0"/>
            <a:endParaRPr lang="es-A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ASADES 2026">
    <p:bg>
      <p:bgPr>
        <a:blipFill dpi="0" rotWithShape="1">
          <a:blip r:embed="rId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Velo fondo"/>
          <p:cNvSpPr/>
          <p:nvPr userDrawn="1"/>
        </p:nvSpPr>
        <p:spPr>
          <a:xfrm>
            <a:off x="0" y="0"/>
            <a:ext cx="18288000" cy="102870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/>
            <a:endParaRPr lang="es-AR">
              <a:effectLst/>
            </a:endParaRPr>
          </a:p>
        </p:txBody>
      </p:sp>
      <p:pic>
        <p:nvPicPr>
          <p:cNvPr id="51" name="Onda inferior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0" y="8133399"/>
            <a:ext cx="18288000" cy="2153601"/>
          </a:xfrm>
          <a:custGeom>
            <a:avLst/>
            <a:gdLst/>
            <a:ahLst/>
            <a:cxnLst/>
            <a:rect l="l" t="t" r="r" b="b"/>
            <a:pathLst>
              <a:path w="18288000" h="2153601">
                <a:moveTo>
                  <a:pt x="0" y="0"/>
                </a:moveTo>
                <a:lnTo>
                  <a:pt x="18288000" y="0"/>
                </a:lnTo>
                <a:lnTo>
                  <a:pt x="18288000" y="2153601"/>
                </a:lnTo>
                <a:lnTo>
                  <a:pt x="0" y="2153601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52" name="Logo oficial ASADES 2026"/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512064" y="214994"/>
            <a:ext cx="1353312" cy="1335024"/>
          </a:xfrm>
          <a:prstGeom prst="ellipse">
            <a:avLst/>
          </a:prstGeom>
        </p:spPr>
      </p:pic>
      <p:sp>
        <p:nvSpPr>
          <p:cNvPr id="53" name="Nombre del congreso"/>
          <p:cNvSpPr txBox="1"/>
          <p:nvPr userDrawn="1"/>
        </p:nvSpPr>
        <p:spPr>
          <a:xfrm>
            <a:off x="2057400" y="259588"/>
            <a:ext cx="15453359" cy="557784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es-AR" sz="20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XLVIII Reunión de Trabajo de la Asociación Argentina de Energías Renovables y Ambiente.</a:t>
            </a:r>
            <a:endParaRPr lang="en-US" sz="20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pic>
        <p:nvPicPr>
          <p:cNvPr id="55" name="Instituciones organizadoras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6309360" y="9258300"/>
            <a:ext cx="5273040" cy="676656"/>
          </a:xfrm>
          <a:prstGeom prst="rect">
            <a:avLst/>
          </a:prstGeom>
        </p:spPr>
      </p:pic>
      <p:sp>
        <p:nvSpPr>
          <p:cNvPr id="2" name="Título"/>
          <p:cNvSpPr>
            <a:spLocks noGrp="1"/>
          </p:cNvSpPr>
          <p:nvPr>
            <p:ph type="title"/>
          </p:nvPr>
        </p:nvSpPr>
        <p:spPr>
          <a:xfrm>
            <a:off x="905256" y="1778228"/>
            <a:ext cx="16459200" cy="1066800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es-UY" dirty="0"/>
              <a:t>Haga clic para editar el título</a:t>
            </a:r>
          </a:p>
        </p:txBody>
      </p:sp>
      <p:sp>
        <p:nvSpPr>
          <p:cNvPr id="3" name="Texto"/>
          <p:cNvSpPr>
            <a:spLocks noGrp="1"/>
          </p:cNvSpPr>
          <p:nvPr>
            <p:ph type="body" idx="1"/>
          </p:nvPr>
        </p:nvSpPr>
        <p:spPr>
          <a:xfrm>
            <a:off x="914400" y="2908599"/>
            <a:ext cx="16459200" cy="539423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s-UY" dirty="0"/>
              <a:t>Haga clic para editar el texto</a:t>
            </a:r>
          </a:p>
          <a:p>
            <a:pPr lvl="1"/>
            <a:r>
              <a:rPr lang="es-UY" dirty="0"/>
              <a:t>Segundo nivel</a:t>
            </a:r>
          </a:p>
        </p:txBody>
      </p:sp>
      <p:sp>
        <p:nvSpPr>
          <p:cNvPr id="57" name="Número de diapositiva"/>
          <p:cNvSpPr txBox="1"/>
          <p:nvPr userDrawn="1"/>
        </p:nvSpPr>
        <p:spPr>
          <a:xfrm>
            <a:off x="16570960" y="9491980"/>
            <a:ext cx="1076960" cy="42037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r"/>
            <a:fld id="{B6F15528-21DE-4FAA-801E-634DDDAF4B2B}" type="slidenum">
              <a:rPr lang="es-UY" sz="1700" b="1" dirty="0">
                <a:solidFill>
                  <a:srgbClr val="FFFFFF"/>
                </a:solidFill>
              </a:rPr>
              <a:t>‹Nº›</a:t>
            </a:fld>
            <a:endParaRPr lang="es-UY" sz="1700" b="1" dirty="0">
              <a:solidFill>
                <a:srgbClr val="FFFFFF"/>
              </a:solidFill>
            </a:endParaRPr>
          </a:p>
        </p:txBody>
      </p:sp>
      <p:sp>
        <p:nvSpPr>
          <p:cNvPr id="11" name="Identificación ASADES"/>
          <p:cNvSpPr txBox="1"/>
          <p:nvPr userDrawn="1"/>
        </p:nvSpPr>
        <p:spPr>
          <a:xfrm>
            <a:off x="2057400" y="950817"/>
            <a:ext cx="15361920" cy="429768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en-US"/>
            </a:defPPr>
            <a:lvl1pPr>
              <a:defRPr sz="2000">
                <a:effectLst/>
              </a:defRPr>
            </a:lvl1pPr>
          </a:lstStyle>
          <a:p>
            <a:pPr lvl="0"/>
            <a:r>
              <a:rPr lang="es-AR" dirty="0" smtClean="0"/>
              <a:t>I Encuentro Regional de Recursos Hídricos y Ambiente.</a:t>
            </a:r>
            <a:endParaRPr lang="en-US" dirty="0" smtClean="0"/>
          </a:p>
          <a:p>
            <a:pPr lvl="0"/>
            <a:endParaRPr lang="es-AR" dirty="0"/>
          </a:p>
        </p:txBody>
      </p:sp>
      <p:sp>
        <p:nvSpPr>
          <p:cNvPr id="4" name="Rectángulo 3"/>
          <p:cNvSpPr/>
          <p:nvPr userDrawn="1"/>
        </p:nvSpPr>
        <p:spPr>
          <a:xfrm>
            <a:off x="13252647" y="391501"/>
            <a:ext cx="50353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dirty="0" smtClean="0"/>
              <a:t>Salto, Uruguay · 10 al 13 de noviembre de 2026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</p:sldLayoutIdLst>
  <p:txStyles>
    <p:titleStyle>
      <a:lvl1pPr algn="l" defTabSz="914400" rtl="0" eaLnBrk="1" latinLnBrk="0" hangingPunct="1">
        <a:lnSpc>
          <a:spcPct val="92000"/>
        </a:lnSpc>
        <a:spcBef>
          <a:spcPct val="0"/>
        </a:spcBef>
        <a:buNone/>
        <a:defRPr sz="6000" b="1" kern="1200">
          <a:solidFill>
            <a:srgbClr val="00235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110000"/>
        </a:lnSpc>
        <a:spcBef>
          <a:spcPts val="1000"/>
        </a:spcBef>
        <a:buClr>
          <a:srgbClr val="0B8DB8"/>
        </a:buClr>
        <a:buFont typeface="Arial"/>
        <a:buChar char="•"/>
        <a:defRPr sz="2400" kern="1200">
          <a:solidFill>
            <a:srgbClr val="2B4563"/>
          </a:solidFill>
          <a:latin typeface="+mn-lt"/>
          <a:ea typeface="+mn-ea"/>
          <a:cs typeface="+mn-cs"/>
        </a:defRPr>
      </a:lvl1pPr>
      <a:lvl2pPr marL="685800" indent="-342900" algn="l" defTabSz="914400" rtl="0" eaLnBrk="1" latinLnBrk="0" hangingPunct="1">
        <a:lnSpc>
          <a:spcPct val="110000"/>
        </a:lnSpc>
        <a:spcBef>
          <a:spcPts val="600"/>
        </a:spcBef>
        <a:buClr>
          <a:srgbClr val="0B8DB8"/>
        </a:buClr>
        <a:buFont typeface="Arial"/>
        <a:buChar char="–"/>
        <a:defRPr sz="2000" kern="1200">
          <a:solidFill>
            <a:srgbClr val="2B4563"/>
          </a:solidFill>
          <a:latin typeface="+mn-lt"/>
          <a:ea typeface="+mn-ea"/>
          <a:cs typeface="+mn-cs"/>
        </a:defRPr>
      </a:lvl2pPr>
      <a:lvl3pPr marL="1028700" indent="-342900" algn="l" defTabSz="914400" rtl="0" eaLnBrk="1" latinLnBrk="0" hangingPunct="1">
        <a:lnSpc>
          <a:spcPct val="110000"/>
        </a:lnSpc>
        <a:spcBef>
          <a:spcPts val="600"/>
        </a:spcBef>
        <a:buClr>
          <a:srgbClr val="0B8DB8"/>
        </a:buClr>
        <a:buFont typeface="Arial"/>
        <a:buChar char="–"/>
        <a:defRPr sz="1800" kern="1200">
          <a:solidFill>
            <a:srgbClr val="2B4563"/>
          </a:solidFill>
          <a:latin typeface="+mn-lt"/>
          <a:ea typeface="+mn-ea"/>
          <a:cs typeface="+mn-cs"/>
        </a:defRPr>
      </a:lvl3pPr>
      <a:lvl4pPr marL="1371600" indent="-342900" algn="l" defTabSz="914400" rtl="0" eaLnBrk="1" latinLnBrk="0" hangingPunct="1">
        <a:lnSpc>
          <a:spcPct val="110000"/>
        </a:lnSpc>
        <a:spcBef>
          <a:spcPts val="600"/>
        </a:spcBef>
        <a:buClr>
          <a:srgbClr val="0B8DB8"/>
        </a:buClr>
        <a:buFont typeface="Arial"/>
        <a:buChar char="–"/>
        <a:defRPr sz="1800" kern="1200">
          <a:solidFill>
            <a:srgbClr val="2B4563"/>
          </a:solidFill>
          <a:latin typeface="+mn-lt"/>
          <a:ea typeface="+mn-ea"/>
          <a:cs typeface="+mn-cs"/>
        </a:defRPr>
      </a:lvl4pPr>
      <a:lvl5pPr marL="1714500" indent="-342900" algn="l" defTabSz="914400" rtl="0" eaLnBrk="1" latinLnBrk="0" hangingPunct="1">
        <a:lnSpc>
          <a:spcPct val="110000"/>
        </a:lnSpc>
        <a:spcBef>
          <a:spcPts val="600"/>
        </a:spcBef>
        <a:buClr>
          <a:srgbClr val="0B8DB8"/>
        </a:buClr>
        <a:buFont typeface="Arial"/>
        <a:buChar char="–"/>
        <a:defRPr sz="1800" kern="1200">
          <a:solidFill>
            <a:srgbClr val="2B4563"/>
          </a:solidFill>
          <a:latin typeface="+mn-lt"/>
          <a:ea typeface="+mn-ea"/>
          <a:cs typeface="+mn-cs"/>
        </a:defRPr>
      </a:lvl5pPr>
    </p:bodyStyle>
    <p:otherStyle>
      <a:defPPr>
        <a:defRPr lang="es-U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>
              <a:lnSpc>
                <a:spcPct val="92000"/>
              </a:lnSpc>
            </a:pPr>
            <a:r>
              <a:rPr lang="es-UY" sz="6000" b="1" dirty="0">
                <a:solidFill>
                  <a:srgbClr val="002352"/>
                </a:solidFill>
                <a:latin typeface="Lato Bold"/>
                <a:cs typeface="Lato Bold"/>
              </a:rPr>
              <a:t>Ingrese el título</a:t>
            </a:r>
          </a:p>
          <a:p>
            <a:pPr algn="l">
              <a:lnSpc>
                <a:spcPct val="92000"/>
              </a:lnSpc>
            </a:pPr>
            <a:r>
              <a:rPr lang="es-UY" sz="6000" b="1" dirty="0">
                <a:solidFill>
                  <a:srgbClr val="002352"/>
                </a:solidFill>
                <a:latin typeface="Lato Bold"/>
                <a:cs typeface="Lato Bold"/>
              </a:rPr>
              <a:t>de </a:t>
            </a:r>
            <a:r>
              <a:rPr lang="es-UY" sz="6000" b="1" dirty="0">
                <a:solidFill>
                  <a:srgbClr val="0B8DB8"/>
                </a:solidFill>
                <a:latin typeface="Lato Bold"/>
                <a:cs typeface="Lato Bold"/>
              </a:rPr>
              <a:t>su ponencia</a:t>
            </a:r>
            <a:r>
              <a:rPr lang="es-UY" sz="6000" b="1" dirty="0">
                <a:solidFill>
                  <a:srgbClr val="002352"/>
                </a:solidFill>
                <a:latin typeface="Lato Bold"/>
                <a:cs typeface="Lato Bold"/>
              </a:rPr>
              <a:t> aquí</a:t>
            </a:r>
          </a:p>
        </p:txBody>
      </p:sp>
      <p:sp>
        <p:nvSpPr>
          <p:cNvPr id="103" name="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es-UY" sz="2400" dirty="0">
                <a:solidFill>
                  <a:srgbClr val="2B4563"/>
                </a:solidFill>
                <a:latin typeface="Lato"/>
                <a:cs typeface="Lato"/>
              </a:rPr>
              <a:t>Subtítulo o eje temático de la ponencia</a:t>
            </a:r>
          </a:p>
        </p:txBody>
      </p:sp>
      <p:sp>
        <p:nvSpPr>
          <p:cNvPr id="105" name="Autores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l"/>
            <a:r>
              <a:rPr lang="es-UY" sz="2000" dirty="0">
                <a:solidFill>
                  <a:srgbClr val="2B4563"/>
                </a:solidFill>
                <a:latin typeface="Lato"/>
                <a:cs typeface="Lato"/>
              </a:rPr>
              <a:t>Nombres y roles de los autores</a:t>
            </a:r>
          </a:p>
        </p:txBody>
      </p:sp>
      <p:sp>
        <p:nvSpPr>
          <p:cNvPr id="107" name="Institución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algn="l"/>
            <a:r>
              <a:rPr lang="es-UY" sz="2000" dirty="0">
                <a:solidFill>
                  <a:srgbClr val="2B4563"/>
                </a:solidFill>
                <a:latin typeface="Lato"/>
                <a:cs typeface="Lato"/>
              </a:rPr>
              <a:t>Afiliación institucional</a:t>
            </a:r>
          </a:p>
        </p:txBody>
      </p:sp>
    </p:spTree>
    <p:extLst>
      <p:ext uri="{BB962C8B-B14F-4D97-AF65-F5344CB8AC3E}">
        <p14:creationId xmlns:p14="http://schemas.microsoft.com/office/powerpoint/2010/main" val="35760354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100000"/>
              </a:lnSpc>
              <a:buNone/>
            </a:pPr>
            <a:r>
              <a:rPr lang="es-UY" sz="6000" b="1" dirty="0">
                <a:solidFill>
                  <a:srgbClr val="002352"/>
                </a:solidFill>
                <a:latin typeface="Lato Bold"/>
                <a:cs typeface="Lato Bold"/>
              </a:rPr>
              <a:t>Problema u </a:t>
            </a:r>
            <a:r>
              <a:rPr lang="es-UY" sz="6000" b="1" dirty="0">
                <a:solidFill>
                  <a:srgbClr val="0B8DB8"/>
                </a:solidFill>
                <a:latin typeface="Lato Bold"/>
                <a:cs typeface="Lato Bold"/>
              </a:rPr>
              <a:t>objetivo</a:t>
            </a:r>
          </a:p>
        </p:txBody>
      </p:sp>
      <p:sp>
        <p:nvSpPr>
          <p:cNvPr id="103" name="Texto 103"/>
          <p:cNvSpPr txBox="1"/>
          <p:nvPr/>
        </p:nvSpPr>
        <p:spPr>
          <a:xfrm>
            <a:off x="914400" y="3683000"/>
            <a:ext cx="7620000" cy="254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5000"/>
              </a:lnSpc>
              <a:buNone/>
            </a:pPr>
            <a:r>
              <a:rPr lang="es-UY" sz="2400" dirty="0">
                <a:solidFill>
                  <a:srgbClr val="2B4563"/>
                </a:solidFill>
                <a:latin typeface="Lato"/>
                <a:cs typeface="Lato"/>
              </a:rPr>
              <a:t>Describa aquí el problema que motiva esta ponencia o el objetivo principal del estudio.</a:t>
            </a:r>
          </a:p>
        </p:txBody>
      </p:sp>
      <p:sp>
        <p:nvSpPr>
          <p:cNvPr id="104" name="Espacio para contenido"/>
          <p:cNvSpPr/>
          <p:nvPr/>
        </p:nvSpPr>
        <p:spPr>
          <a:xfrm>
            <a:off x="9652000" y="2095500"/>
            <a:ext cx="7721600" cy="6096000"/>
          </a:xfrm>
          <a:prstGeom prst="roundRect">
            <a:avLst>
              <a:gd name="adj" fmla="val 3000"/>
            </a:avLst>
          </a:prstGeom>
          <a:solidFill>
            <a:srgbClr val="FFFFFF">
              <a:alpha val="70000"/>
            </a:srgbClr>
          </a:solidFill>
          <a:ln w="15875">
            <a:solidFill>
              <a:srgbClr val="8CCFE0"/>
            </a:solidFill>
            <a:prstDash val="dash"/>
          </a:ln>
        </p:spPr>
        <p:txBody>
          <a:bodyPr wrap="square" lIns="304800" tIns="304800" rIns="304800" bIns="3048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UY" sz="1800" b="1" spc="150" dirty="0">
                <a:solidFill>
                  <a:srgbClr val="0A6F91"/>
                </a:solidFill>
                <a:latin typeface="Lato Bold"/>
                <a:cs typeface="Lato Bold"/>
              </a:rPr>
              <a:t>ESPACIO PARA IMAGEN, ESQUEMA O DATO CLAVE</a:t>
            </a:r>
          </a:p>
        </p:txBody>
      </p:sp>
    </p:spTree>
    <p:extLst>
      <p:ext uri="{BB962C8B-B14F-4D97-AF65-F5344CB8AC3E}">
        <p14:creationId xmlns:p14="http://schemas.microsoft.com/office/powerpoint/2010/main" val="10203543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100000"/>
              </a:lnSpc>
              <a:buNone/>
            </a:pPr>
            <a:r>
              <a:rPr lang="es-UY" sz="6000" b="1" dirty="0">
                <a:solidFill>
                  <a:srgbClr val="002352"/>
                </a:solidFill>
                <a:latin typeface="Lato Bold"/>
                <a:cs typeface="Lato Bold"/>
              </a:rPr>
              <a:t>Metodología</a:t>
            </a:r>
          </a:p>
        </p:txBody>
      </p:sp>
      <p:sp>
        <p:nvSpPr>
          <p:cNvPr id="103" name="Texto 103"/>
          <p:cNvSpPr txBox="1"/>
          <p:nvPr/>
        </p:nvSpPr>
        <p:spPr>
          <a:xfrm>
            <a:off x="914400" y="3683000"/>
            <a:ext cx="9652000" cy="4191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342900" indent="-342900" algn="l">
              <a:lnSpc>
                <a:spcPct val="100000"/>
              </a:lnSpc>
              <a:buClr>
                <a:srgbClr val="0B8DB8"/>
              </a:buClr>
              <a:buFont typeface="Arial"/>
              <a:buChar char="•"/>
            </a:pPr>
            <a:r>
              <a:rPr lang="es-UY" sz="2400" dirty="0">
                <a:solidFill>
                  <a:srgbClr val="2B4563"/>
                </a:solidFill>
                <a:latin typeface="Lato"/>
                <a:cs typeface="Lato"/>
              </a:rPr>
              <a:t>Descripción de los métodos y técnicas aplicadas</a:t>
            </a:r>
          </a:p>
          <a:p>
            <a:pPr marL="342900" indent="-342900" algn="l">
              <a:lnSpc>
                <a:spcPct val="100000"/>
              </a:lnSpc>
              <a:spcBef>
                <a:spcPts val="1400"/>
              </a:spcBef>
              <a:buClr>
                <a:srgbClr val="0B8DB8"/>
              </a:buClr>
              <a:buFont typeface="Arial"/>
              <a:buChar char="•"/>
            </a:pPr>
            <a:r>
              <a:rPr lang="es-UY" sz="2400" dirty="0">
                <a:solidFill>
                  <a:srgbClr val="2B4563"/>
                </a:solidFill>
                <a:latin typeface="Lato"/>
                <a:cs typeface="Lato"/>
              </a:rPr>
              <a:t>Materiales y recursos empleados</a:t>
            </a:r>
          </a:p>
          <a:p>
            <a:pPr marL="342900" indent="-342900" algn="l">
              <a:lnSpc>
                <a:spcPct val="100000"/>
              </a:lnSpc>
              <a:spcBef>
                <a:spcPts val="1400"/>
              </a:spcBef>
              <a:buClr>
                <a:srgbClr val="0B8DB8"/>
              </a:buClr>
              <a:buFont typeface="Arial"/>
              <a:buChar char="•"/>
            </a:pPr>
            <a:r>
              <a:rPr lang="es-UY" sz="2400" dirty="0">
                <a:solidFill>
                  <a:srgbClr val="2B4563"/>
                </a:solidFill>
                <a:latin typeface="Lato"/>
                <a:cs typeface="Lato"/>
              </a:rPr>
              <a:t>Proceso y procedimientos desarrollados</a:t>
            </a:r>
          </a:p>
          <a:p>
            <a:pPr marL="342900" indent="-342900" algn="l">
              <a:lnSpc>
                <a:spcPct val="100000"/>
              </a:lnSpc>
              <a:spcBef>
                <a:spcPts val="1400"/>
              </a:spcBef>
              <a:buClr>
                <a:srgbClr val="0B8DB8"/>
              </a:buClr>
              <a:buFont typeface="Arial"/>
              <a:buChar char="•"/>
            </a:pPr>
            <a:r>
              <a:rPr lang="es-UY" sz="2400" dirty="0">
                <a:solidFill>
                  <a:srgbClr val="2B4563"/>
                </a:solidFill>
                <a:latin typeface="Lato"/>
                <a:cs typeface="Lato"/>
              </a:rPr>
              <a:t>Análisis y validación de resultados</a:t>
            </a:r>
          </a:p>
          <a:p>
            <a:pPr marL="342900" indent="-342900" algn="l">
              <a:lnSpc>
                <a:spcPct val="100000"/>
              </a:lnSpc>
              <a:spcBef>
                <a:spcPts val="1400"/>
              </a:spcBef>
              <a:buClr>
                <a:srgbClr val="0B8DB8"/>
              </a:buClr>
              <a:buFont typeface="Arial"/>
              <a:buChar char="•"/>
            </a:pPr>
            <a:r>
              <a:rPr lang="es-UY" sz="2400" dirty="0">
                <a:solidFill>
                  <a:srgbClr val="2B4563"/>
                </a:solidFill>
                <a:latin typeface="Lato"/>
                <a:cs typeface="Lato"/>
              </a:rPr>
              <a:t>Enfoque y alcance del estudio</a:t>
            </a:r>
          </a:p>
        </p:txBody>
      </p:sp>
    </p:spTree>
    <p:extLst>
      <p:ext uri="{BB962C8B-B14F-4D97-AF65-F5344CB8AC3E}">
        <p14:creationId xmlns:p14="http://schemas.microsoft.com/office/powerpoint/2010/main" val="18558729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0445598" y="0"/>
            <a:ext cx="7842402" cy="2579949"/>
          </a:xfrm>
          <a:custGeom>
            <a:avLst/>
            <a:gdLst/>
            <a:ahLst/>
            <a:cxnLst/>
            <a:rect l="l" t="t" r="r" b="b"/>
            <a:pathLst>
              <a:path w="7842402" h="2579949">
                <a:moveTo>
                  <a:pt x="0" y="0"/>
                </a:moveTo>
                <a:lnTo>
                  <a:pt x="7842402" y="0"/>
                </a:lnTo>
                <a:lnTo>
                  <a:pt x="7842402" y="2579949"/>
                </a:lnTo>
                <a:lnTo>
                  <a:pt x="0" y="257994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101" name="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100000"/>
              </a:lnSpc>
              <a:buNone/>
            </a:pPr>
            <a:r>
              <a:rPr lang="es-UY" sz="6000" b="1" dirty="0">
                <a:solidFill>
                  <a:srgbClr val="002352"/>
                </a:solidFill>
                <a:latin typeface="Lato Bold"/>
                <a:cs typeface="Lato Bold"/>
              </a:rPr>
              <a:t>Resultados</a:t>
            </a:r>
          </a:p>
        </p:txBody>
      </p:sp>
      <p:sp>
        <p:nvSpPr>
          <p:cNvPr id="103" name="Texto 103"/>
          <p:cNvSpPr txBox="1"/>
          <p:nvPr/>
        </p:nvSpPr>
        <p:spPr>
          <a:xfrm>
            <a:off x="914400" y="3683000"/>
            <a:ext cx="6858000" cy="127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  <a:buNone/>
            </a:pPr>
            <a:r>
              <a:rPr lang="es-UY" sz="2400" dirty="0">
                <a:solidFill>
                  <a:srgbClr val="2B4563"/>
                </a:solidFill>
                <a:latin typeface="Lato"/>
                <a:cs typeface="Lato"/>
              </a:rPr>
              <a:t>Inserte aquí sus resultados, acompañados de gráficos o imágenes relevantes.</a:t>
            </a:r>
          </a:p>
        </p:txBody>
      </p:sp>
      <p:cxnSp>
        <p:nvCxnSpPr>
          <p:cNvPr id="104" name="Separador"/>
          <p:cNvCxnSpPr/>
          <p:nvPr/>
        </p:nvCxnSpPr>
        <p:spPr>
          <a:xfrm>
            <a:off x="914400" y="5232400"/>
            <a:ext cx="6858000" cy="0"/>
          </a:xfrm>
          <a:prstGeom prst="line">
            <a:avLst/>
          </a:prstGeom>
          <a:ln w="12700">
            <a:solidFill>
              <a:srgbClr val="BFE3EE"/>
            </a:solidFill>
          </a:ln>
        </p:spPr>
      </p:cxnSp>
      <p:sp>
        <p:nvSpPr>
          <p:cNvPr id="105" name="Texto 105"/>
          <p:cNvSpPr txBox="1"/>
          <p:nvPr/>
        </p:nvSpPr>
        <p:spPr>
          <a:xfrm>
            <a:off x="914400" y="5486400"/>
            <a:ext cx="6858000" cy="330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s-UY" sz="1600" b="1" spc="100" dirty="0">
                <a:solidFill>
                  <a:srgbClr val="0A6F91"/>
                </a:solidFill>
                <a:latin typeface="Lato Bold"/>
                <a:cs typeface="Lato Bold"/>
              </a:rPr>
              <a:t>HALLAZGOS CLAVE</a:t>
            </a:r>
          </a:p>
        </p:txBody>
      </p:sp>
      <p:sp>
        <p:nvSpPr>
          <p:cNvPr id="106" name="Texto 106"/>
          <p:cNvSpPr txBox="1"/>
          <p:nvPr/>
        </p:nvSpPr>
        <p:spPr>
          <a:xfrm>
            <a:off x="914400" y="5918200"/>
            <a:ext cx="6858000" cy="2286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285750" indent="-285750" algn="l">
              <a:lnSpc>
                <a:spcPct val="100000"/>
              </a:lnSpc>
              <a:buClr>
                <a:srgbClr val="0B8DB8"/>
              </a:buClr>
              <a:buFont typeface="Arial"/>
              <a:buChar char="•"/>
            </a:pPr>
            <a:r>
              <a:rPr lang="es-UY" sz="2000" dirty="0">
                <a:solidFill>
                  <a:srgbClr val="2B4563"/>
                </a:solidFill>
                <a:latin typeface="Lato"/>
                <a:cs typeface="Lato"/>
              </a:rPr>
              <a:t>Resumen breve del hallazgo principal</a:t>
            </a:r>
          </a:p>
          <a:p>
            <a:pPr marL="285750" indent="-285750" algn="l">
              <a:lnSpc>
                <a:spcPct val="100000"/>
              </a:lnSpc>
              <a:spcBef>
                <a:spcPts val="800"/>
              </a:spcBef>
              <a:buClr>
                <a:srgbClr val="0B8DB8"/>
              </a:buClr>
              <a:buFont typeface="Arial"/>
              <a:buChar char="•"/>
            </a:pPr>
            <a:r>
              <a:rPr lang="es-UY" sz="2000" dirty="0">
                <a:solidFill>
                  <a:srgbClr val="2B4563"/>
                </a:solidFill>
                <a:latin typeface="Lato"/>
                <a:cs typeface="Lato"/>
              </a:rPr>
              <a:t>Tendencias o patrones identificados</a:t>
            </a:r>
          </a:p>
          <a:p>
            <a:pPr marL="285750" indent="-285750" algn="l">
              <a:lnSpc>
                <a:spcPct val="100000"/>
              </a:lnSpc>
              <a:spcBef>
                <a:spcPts val="800"/>
              </a:spcBef>
              <a:buClr>
                <a:srgbClr val="0B8DB8"/>
              </a:buClr>
              <a:buFont typeface="Arial"/>
              <a:buChar char="•"/>
            </a:pPr>
            <a:r>
              <a:rPr lang="es-UY" sz="2000" dirty="0">
                <a:solidFill>
                  <a:srgbClr val="2B4563"/>
                </a:solidFill>
                <a:latin typeface="Lato"/>
                <a:cs typeface="Lato"/>
              </a:rPr>
              <a:t>Implicancias o impacto relevante</a:t>
            </a:r>
          </a:p>
          <a:p>
            <a:pPr marL="285750" indent="-285750" algn="l">
              <a:lnSpc>
                <a:spcPct val="100000"/>
              </a:lnSpc>
              <a:spcBef>
                <a:spcPts val="800"/>
              </a:spcBef>
              <a:buClr>
                <a:srgbClr val="0B8DB8"/>
              </a:buClr>
              <a:buFont typeface="Arial"/>
              <a:buChar char="•"/>
            </a:pPr>
            <a:r>
              <a:rPr lang="es-UY" sz="2000" dirty="0">
                <a:solidFill>
                  <a:srgbClr val="2B4563"/>
                </a:solidFill>
                <a:latin typeface="Lato"/>
                <a:cs typeface="Lato"/>
              </a:rPr>
              <a:t>Conclusiones principales</a:t>
            </a:r>
          </a:p>
        </p:txBody>
      </p:sp>
      <p:sp>
        <p:nvSpPr>
          <p:cNvPr id="107" name="Espacio para contenido"/>
          <p:cNvSpPr/>
          <p:nvPr/>
        </p:nvSpPr>
        <p:spPr>
          <a:xfrm>
            <a:off x="8636000" y="2095500"/>
            <a:ext cx="8737600" cy="6096000"/>
          </a:xfrm>
          <a:prstGeom prst="roundRect">
            <a:avLst>
              <a:gd name="adj" fmla="val 3000"/>
            </a:avLst>
          </a:prstGeom>
          <a:solidFill>
            <a:srgbClr val="FFFFFF">
              <a:alpha val="70000"/>
            </a:srgbClr>
          </a:solidFill>
          <a:ln w="15875">
            <a:solidFill>
              <a:srgbClr val="8CCFE0"/>
            </a:solidFill>
            <a:prstDash val="dash"/>
          </a:ln>
        </p:spPr>
        <p:txBody>
          <a:bodyPr wrap="square" lIns="304800" tIns="304800" rIns="304800" bIns="3048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UY" sz="1800" b="1" spc="150" dirty="0">
                <a:solidFill>
                  <a:srgbClr val="0A6F91"/>
                </a:solidFill>
                <a:latin typeface="Lato Bold"/>
                <a:cs typeface="Lato Bold"/>
              </a:rPr>
              <a:t>ESPACIO PARA GRÁFICOS, IMÁGENES O TABLAS</a:t>
            </a:r>
          </a:p>
        </p:txBody>
      </p:sp>
    </p:spTree>
    <p:extLst>
      <p:ext uri="{BB962C8B-B14F-4D97-AF65-F5344CB8AC3E}">
        <p14:creationId xmlns:p14="http://schemas.microsoft.com/office/powerpoint/2010/main" val="8358351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100000"/>
              </a:lnSpc>
              <a:buNone/>
            </a:pPr>
            <a:r>
              <a:rPr lang="es-UY" sz="6000" b="1" dirty="0">
                <a:solidFill>
                  <a:srgbClr val="002352"/>
                </a:solidFill>
                <a:latin typeface="Lato Bold"/>
                <a:cs typeface="Lato Bold"/>
              </a:rPr>
              <a:t>Conclusiones</a:t>
            </a:r>
          </a:p>
        </p:txBody>
      </p:sp>
      <p:sp>
        <p:nvSpPr>
          <p:cNvPr id="110" name="Texto 110"/>
          <p:cNvSpPr txBox="1"/>
          <p:nvPr/>
        </p:nvSpPr>
        <p:spPr>
          <a:xfrm>
            <a:off x="914400" y="3708400"/>
            <a:ext cx="889000" cy="762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s-UY" sz="3200" b="1" dirty="0">
                <a:solidFill>
                  <a:srgbClr val="0B8DB8"/>
                </a:solidFill>
                <a:latin typeface="Lato Bold"/>
                <a:cs typeface="Lato Bold"/>
              </a:rPr>
              <a:t>01</a:t>
            </a:r>
          </a:p>
        </p:txBody>
      </p:sp>
      <p:sp>
        <p:nvSpPr>
          <p:cNvPr id="111" name="Texto 111"/>
          <p:cNvSpPr txBox="1"/>
          <p:nvPr/>
        </p:nvSpPr>
        <p:spPr>
          <a:xfrm>
            <a:off x="1905000" y="3708400"/>
            <a:ext cx="11176000" cy="762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</a:pPr>
            <a:r>
              <a:rPr lang="es-UY" sz="2200" dirty="0">
                <a:solidFill>
                  <a:srgbClr val="2B4563"/>
                </a:solidFill>
                <a:latin typeface="Lato"/>
                <a:cs typeface="Lato"/>
              </a:rPr>
              <a:t>Los resultados confirman la viabilidad de las soluciones analizadas para avanzar hacia un uso más eficiente del agua.</a:t>
            </a:r>
          </a:p>
        </p:txBody>
      </p:sp>
      <p:cxnSp>
        <p:nvCxnSpPr>
          <p:cNvPr id="112" name="Separador"/>
          <p:cNvCxnSpPr/>
          <p:nvPr/>
        </p:nvCxnSpPr>
        <p:spPr>
          <a:xfrm>
            <a:off x="1905000" y="4635500"/>
            <a:ext cx="11176000" cy="0"/>
          </a:xfrm>
          <a:prstGeom prst="line">
            <a:avLst/>
          </a:prstGeom>
          <a:ln w="12700">
            <a:solidFill>
              <a:srgbClr val="CFE8F0"/>
            </a:solidFill>
          </a:ln>
        </p:spPr>
      </p:cxnSp>
      <p:sp>
        <p:nvSpPr>
          <p:cNvPr id="113" name="Texto 113"/>
          <p:cNvSpPr txBox="1"/>
          <p:nvPr/>
        </p:nvSpPr>
        <p:spPr>
          <a:xfrm>
            <a:off x="914400" y="4800600"/>
            <a:ext cx="889000" cy="762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s-UY" sz="3200" b="1" dirty="0">
                <a:solidFill>
                  <a:srgbClr val="0B8DB8"/>
                </a:solidFill>
                <a:latin typeface="Lato Bold"/>
                <a:cs typeface="Lato Bold"/>
              </a:rPr>
              <a:t>02</a:t>
            </a:r>
          </a:p>
        </p:txBody>
      </p:sp>
      <p:sp>
        <p:nvSpPr>
          <p:cNvPr id="114" name="Texto 114"/>
          <p:cNvSpPr txBox="1"/>
          <p:nvPr/>
        </p:nvSpPr>
        <p:spPr>
          <a:xfrm>
            <a:off x="1905000" y="4800600"/>
            <a:ext cx="11176000" cy="762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</a:pPr>
            <a:r>
              <a:rPr lang="es-UY" sz="2200" dirty="0">
                <a:solidFill>
                  <a:srgbClr val="2B4563"/>
                </a:solidFill>
                <a:latin typeface="Lato"/>
                <a:cs typeface="Lato"/>
              </a:rPr>
              <a:t>Se identificaron oportunidades de mejora que fortalecen el impacto ambiental y económico.</a:t>
            </a:r>
          </a:p>
        </p:txBody>
      </p:sp>
      <p:cxnSp>
        <p:nvCxnSpPr>
          <p:cNvPr id="115" name="Separador"/>
          <p:cNvCxnSpPr/>
          <p:nvPr/>
        </p:nvCxnSpPr>
        <p:spPr>
          <a:xfrm>
            <a:off x="1905000" y="5727700"/>
            <a:ext cx="11176000" cy="0"/>
          </a:xfrm>
          <a:prstGeom prst="line">
            <a:avLst/>
          </a:prstGeom>
          <a:ln w="12700">
            <a:solidFill>
              <a:srgbClr val="CFE8F0"/>
            </a:solidFill>
          </a:ln>
        </p:spPr>
      </p:cxnSp>
      <p:sp>
        <p:nvSpPr>
          <p:cNvPr id="116" name="Texto 116"/>
          <p:cNvSpPr txBox="1"/>
          <p:nvPr/>
        </p:nvSpPr>
        <p:spPr>
          <a:xfrm>
            <a:off x="914400" y="5892800"/>
            <a:ext cx="889000" cy="762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s-UY" sz="3200" b="1" dirty="0">
                <a:solidFill>
                  <a:srgbClr val="0B8DB8"/>
                </a:solidFill>
                <a:latin typeface="Lato Bold"/>
                <a:cs typeface="Lato Bold"/>
              </a:rPr>
              <a:t>03</a:t>
            </a:r>
          </a:p>
        </p:txBody>
      </p:sp>
      <p:sp>
        <p:nvSpPr>
          <p:cNvPr id="117" name="Texto 117"/>
          <p:cNvSpPr txBox="1"/>
          <p:nvPr/>
        </p:nvSpPr>
        <p:spPr>
          <a:xfrm>
            <a:off x="1905000" y="5892800"/>
            <a:ext cx="11176000" cy="762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</a:pPr>
            <a:r>
              <a:rPr lang="es-UY" sz="2200" dirty="0">
                <a:solidFill>
                  <a:srgbClr val="2B4563"/>
                </a:solidFill>
                <a:latin typeface="Lato"/>
                <a:cs typeface="Lato"/>
              </a:rPr>
              <a:t>La colaboración y la innovación son claves para escalar estas soluciones.</a:t>
            </a:r>
          </a:p>
        </p:txBody>
      </p:sp>
      <p:cxnSp>
        <p:nvCxnSpPr>
          <p:cNvPr id="118" name="Separador"/>
          <p:cNvCxnSpPr/>
          <p:nvPr/>
        </p:nvCxnSpPr>
        <p:spPr>
          <a:xfrm>
            <a:off x="1905000" y="6819900"/>
            <a:ext cx="11176000" cy="0"/>
          </a:xfrm>
          <a:prstGeom prst="line">
            <a:avLst/>
          </a:prstGeom>
          <a:ln w="12700">
            <a:solidFill>
              <a:srgbClr val="CFE8F0"/>
            </a:solidFill>
          </a:ln>
        </p:spPr>
      </p:cxnSp>
      <p:sp>
        <p:nvSpPr>
          <p:cNvPr id="119" name="Texto 119"/>
          <p:cNvSpPr txBox="1"/>
          <p:nvPr/>
        </p:nvSpPr>
        <p:spPr>
          <a:xfrm>
            <a:off x="914400" y="6985000"/>
            <a:ext cx="889000" cy="762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s-UY" sz="3200" b="1" dirty="0">
                <a:solidFill>
                  <a:srgbClr val="0B8DB8"/>
                </a:solidFill>
                <a:latin typeface="Lato Bold"/>
                <a:cs typeface="Lato Bold"/>
              </a:rPr>
              <a:t>04</a:t>
            </a:r>
          </a:p>
        </p:txBody>
      </p:sp>
      <p:sp>
        <p:nvSpPr>
          <p:cNvPr id="120" name="Texto 120"/>
          <p:cNvSpPr txBox="1"/>
          <p:nvPr/>
        </p:nvSpPr>
        <p:spPr>
          <a:xfrm>
            <a:off x="1905000" y="6985000"/>
            <a:ext cx="11176000" cy="762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</a:pPr>
            <a:r>
              <a:rPr lang="es-UY" sz="2200" dirty="0">
                <a:solidFill>
                  <a:srgbClr val="2B4563"/>
                </a:solidFill>
                <a:latin typeface="Lato"/>
                <a:cs typeface="Lato"/>
              </a:rPr>
              <a:t>Estos hallazgos aportan evidencia para la toma de decisiones y futuras investigaciones.</a:t>
            </a:r>
          </a:p>
        </p:txBody>
      </p:sp>
    </p:spTree>
    <p:extLst>
      <p:ext uri="{BB962C8B-B14F-4D97-AF65-F5344CB8AC3E}">
        <p14:creationId xmlns:p14="http://schemas.microsoft.com/office/powerpoint/2010/main" val="19925185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21"/>
          <p:cNvSpPr/>
          <p:nvPr/>
        </p:nvSpPr>
        <p:spPr>
          <a:xfrm>
            <a:off x="15455110" y="6854356"/>
            <a:ext cx="448450" cy="437279"/>
          </a:xfrm>
          <a:custGeom>
            <a:avLst/>
            <a:gdLst/>
            <a:ahLst/>
            <a:cxnLst/>
            <a:rect l="l" t="t" r="r" b="b"/>
            <a:pathLst>
              <a:path w="448450" h="437279">
                <a:moveTo>
                  <a:pt x="0" y="0"/>
                </a:moveTo>
                <a:lnTo>
                  <a:pt x="448450" y="0"/>
                </a:lnTo>
                <a:lnTo>
                  <a:pt x="448450" y="437279"/>
                </a:lnTo>
                <a:lnTo>
                  <a:pt x="0" y="4372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101" name="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100000"/>
              </a:lnSpc>
              <a:buNone/>
            </a:pPr>
            <a:r>
              <a:rPr lang="es-UY" sz="6000" b="1" dirty="0">
                <a:solidFill>
                  <a:srgbClr val="002352"/>
                </a:solidFill>
                <a:latin typeface="Lato Bold"/>
                <a:cs typeface="Lato Bold"/>
              </a:rPr>
              <a:t>Contacto</a:t>
            </a:r>
          </a:p>
        </p:txBody>
      </p:sp>
      <p:sp>
        <p:nvSpPr>
          <p:cNvPr id="103" name="Texto 103"/>
          <p:cNvSpPr txBox="1"/>
          <p:nvPr/>
        </p:nvSpPr>
        <p:spPr>
          <a:xfrm>
            <a:off x="914400" y="3683000"/>
            <a:ext cx="6858000" cy="965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  <a:buNone/>
            </a:pPr>
            <a:r>
              <a:rPr lang="es-UY" sz="2400" dirty="0">
                <a:solidFill>
                  <a:srgbClr val="2B4563"/>
                </a:solidFill>
                <a:latin typeface="Lato"/>
                <a:cs typeface="Lato"/>
              </a:rPr>
              <a:t>Incluya aquí sus datos de contacto y agradecimientos.</a:t>
            </a:r>
          </a:p>
        </p:txBody>
      </p:sp>
      <p:sp>
        <p:nvSpPr>
          <p:cNvPr id="104" name="Espacio para contenido"/>
          <p:cNvSpPr/>
          <p:nvPr/>
        </p:nvSpPr>
        <p:spPr>
          <a:xfrm>
            <a:off x="914400" y="4978400"/>
            <a:ext cx="6858000" cy="3213100"/>
          </a:xfrm>
          <a:prstGeom prst="roundRect">
            <a:avLst>
              <a:gd name="adj" fmla="val 4000"/>
            </a:avLst>
          </a:prstGeom>
          <a:solidFill>
            <a:srgbClr val="FFFFFF">
              <a:alpha val="70000"/>
            </a:srgbClr>
          </a:solidFill>
          <a:ln w="15875">
            <a:solidFill>
              <a:srgbClr val="8CCFE0"/>
            </a:solidFill>
            <a:prstDash val="dash"/>
          </a:ln>
        </p:spPr>
        <p:txBody>
          <a:bodyPr wrap="square" lIns="304800" tIns="304800" rIns="304800" bIns="3048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UY" sz="1800" b="1" spc="150" dirty="0">
                <a:solidFill>
                  <a:srgbClr val="0A6F91"/>
                </a:solidFill>
                <a:latin typeface="Lato Bold"/>
                <a:cs typeface="Lato Bold"/>
              </a:rPr>
              <a:t>ESPACIO PARA LOGO, QR O IMAGEN</a:t>
            </a:r>
          </a:p>
        </p:txBody>
      </p:sp>
      <p:sp>
        <p:nvSpPr>
          <p:cNvPr id="110" name="Texto 110"/>
          <p:cNvSpPr txBox="1"/>
          <p:nvPr/>
        </p:nvSpPr>
        <p:spPr>
          <a:xfrm>
            <a:off x="9652000" y="2184400"/>
            <a:ext cx="7721600" cy="304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s-UY" sz="1600" b="1" spc="100" dirty="0">
                <a:solidFill>
                  <a:srgbClr val="0A6F91"/>
                </a:solidFill>
                <a:latin typeface="Lato Bold"/>
                <a:cs typeface="Lato Bold"/>
              </a:rPr>
              <a:t>NOMBRE</a:t>
            </a:r>
          </a:p>
        </p:txBody>
      </p:sp>
      <p:cxnSp>
        <p:nvCxnSpPr>
          <p:cNvPr id="111" name="Línea campo"/>
          <p:cNvCxnSpPr/>
          <p:nvPr/>
        </p:nvCxnSpPr>
        <p:spPr>
          <a:xfrm>
            <a:off x="9652000" y="2921000"/>
            <a:ext cx="7721600" cy="0"/>
          </a:xfrm>
          <a:prstGeom prst="line">
            <a:avLst/>
          </a:prstGeom>
          <a:ln w="12700">
            <a:solidFill>
              <a:srgbClr val="8CCFE0"/>
            </a:solidFill>
          </a:ln>
        </p:spPr>
      </p:cxnSp>
      <p:sp>
        <p:nvSpPr>
          <p:cNvPr id="112" name="Texto 112"/>
          <p:cNvSpPr txBox="1"/>
          <p:nvPr/>
        </p:nvSpPr>
        <p:spPr>
          <a:xfrm>
            <a:off x="9652000" y="3378200"/>
            <a:ext cx="7721600" cy="304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s-UY" sz="1600" b="1" spc="100" dirty="0">
                <a:solidFill>
                  <a:srgbClr val="0A6F91"/>
                </a:solidFill>
                <a:latin typeface="Lato Bold"/>
                <a:cs typeface="Lato Bold"/>
              </a:rPr>
              <a:t>CORREO ELECTRÓNICO</a:t>
            </a:r>
          </a:p>
        </p:txBody>
      </p:sp>
      <p:cxnSp>
        <p:nvCxnSpPr>
          <p:cNvPr id="113" name="Línea campo"/>
          <p:cNvCxnSpPr/>
          <p:nvPr/>
        </p:nvCxnSpPr>
        <p:spPr>
          <a:xfrm>
            <a:off x="9652000" y="4114800"/>
            <a:ext cx="7721600" cy="0"/>
          </a:xfrm>
          <a:prstGeom prst="line">
            <a:avLst/>
          </a:prstGeom>
          <a:ln w="12700">
            <a:solidFill>
              <a:srgbClr val="8CCFE0"/>
            </a:solidFill>
          </a:ln>
        </p:spPr>
      </p:cxnSp>
      <p:sp>
        <p:nvSpPr>
          <p:cNvPr id="114" name="Texto 114"/>
          <p:cNvSpPr txBox="1"/>
          <p:nvPr/>
        </p:nvSpPr>
        <p:spPr>
          <a:xfrm>
            <a:off x="9652000" y="4572000"/>
            <a:ext cx="7721600" cy="304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s-UY" sz="1600" b="1" spc="100" dirty="0">
                <a:solidFill>
                  <a:srgbClr val="0A6F91"/>
                </a:solidFill>
                <a:latin typeface="Lato Bold"/>
                <a:cs typeface="Lato Bold"/>
              </a:rPr>
              <a:t>INSTITUCIÓN</a:t>
            </a:r>
          </a:p>
        </p:txBody>
      </p:sp>
      <p:cxnSp>
        <p:nvCxnSpPr>
          <p:cNvPr id="115" name="Línea campo"/>
          <p:cNvCxnSpPr/>
          <p:nvPr/>
        </p:nvCxnSpPr>
        <p:spPr>
          <a:xfrm>
            <a:off x="9652000" y="5308600"/>
            <a:ext cx="7721600" cy="0"/>
          </a:xfrm>
          <a:prstGeom prst="line">
            <a:avLst/>
          </a:prstGeom>
          <a:ln w="12700">
            <a:solidFill>
              <a:srgbClr val="8CCFE0"/>
            </a:solidFill>
          </a:ln>
        </p:spPr>
      </p:cxnSp>
      <p:sp>
        <p:nvSpPr>
          <p:cNvPr id="116" name="Texto 116"/>
          <p:cNvSpPr txBox="1"/>
          <p:nvPr/>
        </p:nvSpPr>
        <p:spPr>
          <a:xfrm>
            <a:off x="9652000" y="5765800"/>
            <a:ext cx="7721600" cy="304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s-UY" sz="1600" b="1" spc="100" dirty="0">
                <a:solidFill>
                  <a:srgbClr val="0A6F91"/>
                </a:solidFill>
                <a:latin typeface="Lato Bold"/>
                <a:cs typeface="Lato Bold"/>
              </a:rPr>
              <a:t>TELÉFONO</a:t>
            </a:r>
          </a:p>
        </p:txBody>
      </p:sp>
      <p:cxnSp>
        <p:nvCxnSpPr>
          <p:cNvPr id="117" name="Línea campo"/>
          <p:cNvCxnSpPr/>
          <p:nvPr/>
        </p:nvCxnSpPr>
        <p:spPr>
          <a:xfrm>
            <a:off x="9652000" y="6502400"/>
            <a:ext cx="7721600" cy="0"/>
          </a:xfrm>
          <a:prstGeom prst="line">
            <a:avLst/>
          </a:prstGeom>
          <a:ln w="12700">
            <a:solidFill>
              <a:srgbClr val="8CCFE0"/>
            </a:solidFill>
          </a:ln>
        </p:spPr>
      </p:cxnSp>
      <p:sp>
        <p:nvSpPr>
          <p:cNvPr id="118" name="Texto 118"/>
          <p:cNvSpPr txBox="1"/>
          <p:nvPr/>
        </p:nvSpPr>
        <p:spPr>
          <a:xfrm>
            <a:off x="9652000" y="6959600"/>
            <a:ext cx="7721600" cy="304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s-UY" sz="1600" b="1" spc="100" dirty="0">
                <a:solidFill>
                  <a:srgbClr val="0A6F91"/>
                </a:solidFill>
                <a:latin typeface="Lato Bold"/>
                <a:cs typeface="Lato Bold"/>
              </a:rPr>
              <a:t>SITIO WEB / REDES</a:t>
            </a:r>
          </a:p>
        </p:txBody>
      </p:sp>
      <p:cxnSp>
        <p:nvCxnSpPr>
          <p:cNvPr id="119" name="Línea campo"/>
          <p:cNvCxnSpPr/>
          <p:nvPr/>
        </p:nvCxnSpPr>
        <p:spPr>
          <a:xfrm>
            <a:off x="9652000" y="7696200"/>
            <a:ext cx="7721600" cy="0"/>
          </a:xfrm>
          <a:prstGeom prst="line">
            <a:avLst/>
          </a:prstGeom>
          <a:ln w="12700">
            <a:solidFill>
              <a:srgbClr val="8CCFE0"/>
            </a:solidFill>
          </a:ln>
        </p:spPr>
      </p:cxnSp>
    </p:spTree>
    <p:extLst>
      <p:ext uri="{BB962C8B-B14F-4D97-AF65-F5344CB8AC3E}">
        <p14:creationId xmlns:p14="http://schemas.microsoft.com/office/powerpoint/2010/main" val="97028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0085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B837F1-CE13-6053-C674-059B4055D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78941387"/>
      </p:ext>
    </p:extLst>
  </p:cSld>
  <p:clrMapOvr>
    <a:masterClrMapping/>
  </p:clrMapOvr>
</p:sld>
</file>

<file path=ppt/theme/theme1.xml><?xml version="1.0" encoding="utf-8"?>
<a:theme xmlns:a="http://schemas.openxmlformats.org/drawingml/2006/main" name="ASADES 2026 [1790710016322]">
  <a:themeElements>
    <a:clrScheme name="ASADES 2026">
      <a:dk1>
        <a:srgbClr val="1E3350"/>
      </a:dk1>
      <a:lt1>
        <a:srgbClr val="FFFFFF"/>
      </a:lt1>
      <a:dk2>
        <a:srgbClr val="002352"/>
      </a:dk2>
      <a:lt2>
        <a:srgbClr val="F7F9FC"/>
      </a:lt2>
      <a:accent1>
        <a:srgbClr val="0B8DB8"/>
      </a:accent1>
      <a:accent2>
        <a:srgbClr val="F5C518"/>
      </a:accent2>
      <a:accent3>
        <a:srgbClr val="003466"/>
      </a:accent3>
      <a:accent4>
        <a:srgbClr val="8CCFE0"/>
      </a:accent4>
      <a:accent5>
        <a:srgbClr val="146A8A"/>
      </a:accent5>
      <a:accent6>
        <a:srgbClr val="7AC943"/>
      </a:accent6>
      <a:hlink>
        <a:srgbClr val="0B8DB8"/>
      </a:hlink>
      <a:folHlink>
        <a:srgbClr val="146A8A"/>
      </a:folHlink>
    </a:clrScheme>
    <a:fontScheme name="ASADES 2026">
      <a:majorFont>
        <a:latin typeface="Lato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Lato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CF270539-1090-4600-A69F-998388B09EA9}">
  <we:reference id="wa200010725" version="1.0.0.1" store="es-ES" storeType="OMEX"/>
  <we:alternateReferences>
    <we:reference id="WA200010725" version="1.0.0.1" store="" storeType="OMEX"/>
  </we:alternateReferences>
  <we:properties>
    <we:property name="claude.fileId" value="&quot;8fdb3287-c281-41cc-9340-50b237af5076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199</Words>
  <Application>Microsoft Office PowerPoint</Application>
  <PresentationFormat>Personalizado</PresentationFormat>
  <Paragraphs>39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2" baseType="lpstr">
      <vt:lpstr>Lato Bold</vt:lpstr>
      <vt:lpstr>Arial</vt:lpstr>
      <vt:lpstr>Lato</vt:lpstr>
      <vt:lpstr>ASADES 2026 [1790710016322]</vt:lpstr>
      <vt:lpstr>Ingrese el título de su ponencia aquí</vt:lpstr>
      <vt:lpstr>Problema u objetivo</vt:lpstr>
      <vt:lpstr>Metodología</vt:lpstr>
      <vt:lpstr>Resultados</vt:lpstr>
      <vt:lpstr>Conclusiones</vt:lpstr>
      <vt:lpstr>Contacto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Ingrese el título de su ponencia aquí</dc:title>
  <dc:creator>Marcos Hongn</dc:creator>
  <cp:lastModifiedBy>Evaluador</cp:lastModifiedBy>
  <cp:revision>15</cp:revision>
  <dcterms:created xsi:type="dcterms:W3CDTF">2006-08-16T00:00:00Z</dcterms:created>
  <dcterms:modified xsi:type="dcterms:W3CDTF">2026-10-07T19:37:13Z</dcterms:modified>
  <dc:identifier>DAHWmoDwTog</dc:identifier>
</cp:coreProperties>
</file>